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772400" cy="10058400"/>
  <p:embeddedFontLst>
    <p:embeddedFont>
      <p:font typeface="Fira Sans Extra Condensed" panose="020B0604020202020204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hW1P6JIqx8DD3rXqODyHuTukK0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37583F-BA25-485B-AF93-03D8D4629FEE}">
  <a:tblStyle styleId="{E437583F-BA25-485B-AF93-03D8D4629FE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354" y="-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0" name="Google Shape;420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33" name="Google Shape;433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8" name="Google Shape;498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3" name="Google Shape;56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8" name="Google Shape;588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6" name="Google Shape;386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3" name="Google Shape;403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483520" y="2159875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 indent="457200" algn="r">
              <a:lnSpc>
                <a:spcPct val="90000"/>
              </a:lnSpc>
              <a:buSzPts val="3600"/>
            </a:pPr>
            <a:r>
              <a:rPr lang="es-MX" sz="3800" dirty="0"/>
              <a:t>Algoritmo para la prevención del acoso </a:t>
            </a:r>
            <a:r>
              <a:rPr lang="es-MX" sz="3800" dirty="0" smtClean="0"/>
              <a:t>en </a:t>
            </a:r>
            <a:r>
              <a:rPr lang="es-MX" sz="3800" dirty="0"/>
              <a:t>las calles de Medellín mediante la búsqueda de rutas seguras.</a:t>
            </a:r>
            <a:endParaRPr sz="3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"/>
          <p:cNvSpPr/>
          <p:nvPr/>
        </p:nvSpPr>
        <p:spPr>
          <a:xfrm>
            <a:off x="7499160" y="1143000"/>
            <a:ext cx="2114640" cy="306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"/>
          <p:cNvSpPr/>
          <p:nvPr/>
        </p:nvSpPr>
        <p:spPr>
          <a:xfrm>
            <a:off x="4703260" y="500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Comparación visual de los tres caminos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13694941206_0_38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5" name="Google Shape;425;g13694941206_0_38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13694941206_0_38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13694941206_0_38"/>
          <p:cNvSpPr/>
          <p:nvPr/>
        </p:nvSpPr>
        <p:spPr>
          <a:xfrm>
            <a:off x="265315" y="611457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13694941206_0_38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9" name="Google Shape;429;g1369494120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475" y="917335"/>
            <a:ext cx="9529050" cy="48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g13694941206_0_38"/>
          <p:cNvSpPr/>
          <p:nvPr/>
        </p:nvSpPr>
        <p:spPr>
          <a:xfrm>
            <a:off x="0" y="1659575"/>
            <a:ext cx="1300800" cy="3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Utiliza una librería para dibujar el mapa y en el mapa grafica los tres caminos entre Eafit y Universidad Nacional. Por ejemplo, utiliza geopandas, pydeck o google maps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6" name="Google Shape;446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7" name="Google Shape;447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8" name="Google Shape;448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 &amp; S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9" name="Google Shape;449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450" name="Google Shape;450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2" name="Google Shape;452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3" name="Google Shape;453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4" name="Google Shape;454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5" name="Google Shape;455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6" name="Google Shape;456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57" name="Google Shape;457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458" name="Google Shape;45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Otimización </a:t>
              </a:r>
              <a:r>
                <a:rPr lang="en-US" sz="1400" b="1" i="0" u="none" strike="noStrike" cap="non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0" name="Google Shape;46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1" name="Google Shape;46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3" name="Google Shape;46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4" name="Google Shape;46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65" name="Google Shape;465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466" name="Google Shape;466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7" name="Google Shape;467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9" name="Google Shape;469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0" name="Google Shape;470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2" name="Google Shape;472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73" name="Google Shape;473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474" name="Google Shape;474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5" name="Google Shape;475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8" name="Google Shape;478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9" name="Google Shape;479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80" name="Google Shape;480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81" name="Google Shape;481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2" name="Google Shape;482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0" name="Google Shape;490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1" name="Google Shape;491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2" name="Google Shape;492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4" name="Google Shape;494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5" name="Google Shape;495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3" name="Google Shape;513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4" name="Google Shape;514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5" name="Google Shape;515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móvil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9" name="Google Shape;519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0" name="Google Shape;520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2" name="Google Shape;522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3" name="Google Shape;52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7" name="Google Shape;52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0" name="Google Shape;530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31" name="Google Shape;531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6" name="Google Shape;536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8" name="Google Shape;538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9" name="Google Shape;539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3" name="Google Shape;543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4" name="Google Shape;544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5" name="Google Shape;545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6" name="Google Shape;546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7" name="Google Shape;547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Matemática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5" name="Google Shape;555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9" name="Google Shape;559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0" name="Google Shape;560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8" name="Google Shape;568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OSF PREPRINTS y el enlace. No, no en los OSF projects, </a:t>
            </a:r>
            <a:r>
              <a:rPr lang="en-US" i="1">
                <a:solidFill>
                  <a:schemeClr val="accent2"/>
                </a:solidFill>
              </a:rPr>
              <a:t>es e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1" name="Google Shape;571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Energy and Storage Optimization in Precision Livestock Farming. Informe técnico,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una captura de pantalla de su informe publicado en osf.io y elimine el círculo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6" name="Google Shape;576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monitores 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7" name="Google Shape;57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9" name="Google Shape;579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 esta diapositiva si su informe no fue presentado a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2" name="Google Shape;582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citación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4" name="Google Shape;584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captura de pantalla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Para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5" name="Google Shape;595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9" name="Google Shape;599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0" y="-32099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09017" y="158933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728640" y="1900800"/>
            <a:ext cx="2102100" cy="21936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551040" y="4180680"/>
            <a:ext cx="219276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Segundo autor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Trabajos relacionados, algoritmos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635039" y="4180680"/>
            <a:ext cx="2554967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CO" sz="2200" b="1" dirty="0" smtClean="0">
                <a:solidFill>
                  <a:srgbClr val="001E33"/>
                </a:solidFill>
              </a:rPr>
              <a:t>Juan David Zapata Moncada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Codigo,algoritmos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lvl="0">
              <a:buSzPts val="2200"/>
            </a:pPr>
            <a:r>
              <a:rPr lang="en-US" sz="2200" b="1" dirty="0">
                <a:solidFill>
                  <a:srgbClr val="001E33"/>
                </a:solidFill>
              </a:rPr>
              <a:t>https://github.com/JuanDZM2005/Proyecto-1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 de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literatura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"/>
          <p:cNvSpPr/>
          <p:nvPr/>
        </p:nvSpPr>
        <p:spPr>
          <a:xfrm>
            <a:off x="7682150" y="604527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1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97605" y="1384195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5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8" name="Google Shape;228;p2"/>
          <p:cNvSpPr/>
          <p:nvPr/>
        </p:nvSpPr>
        <p:spPr>
          <a:xfrm>
            <a:off x="674065" y="27891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95"/>
          <a:stretch/>
        </p:blipFill>
        <p:spPr>
          <a:xfrm>
            <a:off x="3580441" y="1736783"/>
            <a:ext cx="2163359" cy="2414452"/>
          </a:xfrm>
          <a:prstGeom prst="ellipse">
            <a:avLst/>
          </a:prstGeom>
          <a:ln w="63500" cap="rnd">
            <a:solidFill>
              <a:schemeClr val="bg1">
                <a:lumMod val="75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28" name="Picture 4" descr="Image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41" y="1796224"/>
            <a:ext cx="2306322" cy="2295571"/>
          </a:xfrm>
          <a:prstGeom prst="ellipse">
            <a:avLst/>
          </a:prstGeom>
          <a:ln w="63500" cap="rnd">
            <a:solidFill>
              <a:schemeClr val="bg1">
                <a:lumMod val="85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6"/>
          <p:cNvSpPr/>
          <p:nvPr/>
        </p:nvSpPr>
        <p:spPr>
          <a:xfrm rot="10800000" flipH="1">
            <a:off x="4268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36" name="Google Shape;236;p6"/>
          <p:cNvSpPr/>
          <p:nvPr/>
        </p:nvSpPr>
        <p:spPr>
          <a:xfrm>
            <a:off x="5108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6"/>
          <p:cNvSpPr/>
          <p:nvPr/>
        </p:nvSpPr>
        <p:spPr>
          <a:xfrm>
            <a:off x="8163950" y="54435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primera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Tal vez no sea necesario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cambiar nada 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6"/>
          <p:cNvSpPr/>
          <p:nvPr/>
        </p:nvSpPr>
        <p:spPr>
          <a:xfrm>
            <a:off x="4435001" y="5216481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41" name="Google Shape;241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</a:t>
            </a:r>
            <a:r>
              <a:rPr lang="en-US" sz="2100" b="1">
                <a:solidFill>
                  <a:schemeClr val="lt1"/>
                </a:solidFill>
              </a:rPr>
              <a:t>para el</a:t>
            </a: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camino más corto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Tres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caminos </a:t>
            </a:r>
            <a:r>
              <a:rPr lang="en-US" sz="2200" b="1">
                <a:solidFill>
                  <a:srgbClr val="001E33"/>
                </a:solidFill>
              </a:rPr>
              <a:t>que reducen tanto el riesgo de acoso como la distancia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A</a:t>
            </a: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lgoritmo de soluci</a:t>
            </a:r>
            <a:r>
              <a:rPr lang="en-US" sz="2200" b="1">
                <a:solidFill>
                  <a:srgbClr val="FFFFFF"/>
                </a:solidFill>
              </a:rPr>
              <a:t>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 rot="10800000" flipH="1">
            <a:off x="3506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66" name="Google Shape;266;g105e9140ba5_0_31"/>
          <p:cNvSpPr/>
          <p:nvPr/>
        </p:nvSpPr>
        <p:spPr>
          <a:xfrm>
            <a:off x="4346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 flipH="1">
            <a:off x="5338488" y="4414727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92" name="Google Shape;292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7" name="Google Shape;297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8" name="Google Shape;298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7" name="Google Shape;307;g105e9140ba5_0_31"/>
            <p:cNvCxnSpPr>
              <a:stCxn id="298" idx="5"/>
              <a:endCxn id="303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299" idx="6"/>
              <a:endCxn id="301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300" idx="6"/>
              <a:endCxn id="302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306" idx="7"/>
              <a:endCxn id="302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300" idx="7"/>
              <a:endCxn id="301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299" idx="7"/>
              <a:endCxn id="303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1" idx="7"/>
              <a:endCxn id="305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303" idx="5"/>
              <a:endCxn id="304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2" idx="6"/>
              <a:endCxn id="304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6" name="Google Shape;316;g105e9140ba5_0_31"/>
            <p:cNvCxnSpPr>
              <a:stCxn id="301" idx="6"/>
              <a:endCxn id="304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7" name="Google Shape;317;g105e9140ba5_0_31"/>
            <p:cNvCxnSpPr>
              <a:stCxn id="302" idx="7"/>
              <a:endCxn id="305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8" name="Google Shape;318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Un camino que reduce tanto la distancia como el acoso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 del algoritmo para el camino</a:t>
            </a:r>
            <a:r>
              <a:rPr lang="en-US" sz="2200">
                <a:solidFill>
                  <a:srgbClr val="001E33"/>
                </a:solidFill>
              </a:rPr>
              <a:t> que reducen tanto el acoso como la distancia</a:t>
            </a:r>
            <a:br>
              <a:rPr lang="en-US" sz="2200">
                <a:solidFill>
                  <a:srgbClr val="001E33"/>
                </a:solidFill>
              </a:rPr>
            </a:b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En este semestre, podría ser DFS, BFS, Dijkstra, A*...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por favor, elija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9" name="Google Shape;329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Diseñe sus propias figuras en Lucidchart o equivalente: https://www.lucidchart.com/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gráficas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"/>
          <p:cNvSpPr/>
          <p:nvPr/>
        </p:nvSpPr>
        <p:spPr>
          <a:xfrm>
            <a:off x="4386257" y="59656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3" name="Google Shape;333;p3"/>
          <p:cNvSpPr/>
          <p:nvPr/>
        </p:nvSpPr>
        <p:spPr>
          <a:xfrm>
            <a:off x="79586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5" name="Google Shape;335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 estos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las gráficas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8" name="Google Shape;338;p3"/>
          <p:cNvGrpSpPr/>
          <p:nvPr/>
        </p:nvGrpSpPr>
        <p:grpSpPr>
          <a:xfrm>
            <a:off x="445904" y="1762990"/>
            <a:ext cx="5974004" cy="3227596"/>
            <a:chOff x="2667000" y="1475498"/>
            <a:chExt cx="6858000" cy="3938975"/>
          </a:xfrm>
        </p:grpSpPr>
        <p:pic>
          <p:nvPicPr>
            <p:cNvPr id="339" name="Google Shape;339;p3"/>
            <p:cNvPicPr preferRelativeResize="0"/>
            <p:nvPr/>
          </p:nvPicPr>
          <p:blipFill rotWithShape="1">
            <a:blip r:embed="rId4">
              <a:alphaModFix/>
            </a:blip>
            <a:srcRect t="12021" b="11401"/>
            <a:stretch/>
          </p:blipFill>
          <p:spPr>
            <a:xfrm>
              <a:off x="2667000" y="1475498"/>
              <a:ext cx="6858000" cy="393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0" name="Google Shape;340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2" name="Google Shape;342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43" name="Google Shape;34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3775" y="2042306"/>
            <a:ext cx="4191000" cy="2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 en tiempo y memoria del nombre del algoritmo. V es...E es...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(En este semestre, podría ser DFS, BFS, Dijkstra, A*). Por favor, explique qué significan V y E en este problema. </a:t>
            </a:r>
            <a:r>
              <a:rPr lang="en-US" sz="1400" b="1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¡POR FAVOR HÁGALO! NO, no sirve poner </a:t>
            </a:r>
            <a:r>
              <a:rPr lang="en-US" b="1">
                <a:solidFill>
                  <a:srgbClr val="ED7D31"/>
                </a:solidFill>
              </a:rPr>
              <a:t>‘n’.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6" name="Google Shape;356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8" name="Google Shape;358;p5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60" name="Google Shape;360;p5"/>
          <p:cNvGraphicFramePr/>
          <p:nvPr/>
        </p:nvGraphicFramePr>
        <p:xfrm>
          <a:off x="471720" y="1194240"/>
          <a:ext cx="6246500" cy="2956585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O(E!*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r>
                        <a:rPr lang="en-US" sz="2200" u="none" strike="noStrike" cap="none">
                          <a:solidFill>
                            <a:schemeClr val="accent2"/>
                          </a:solidFill>
                        </a:rPr>
                        <a:t>(si ha probado dos)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V*V*E*E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!)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1" name="Google Shape;361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i="1">
                <a:solidFill>
                  <a:schemeClr val="accent2"/>
                </a:solidFill>
              </a:rPr>
              <a:t>tercera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Utilice los superíndices para representar los exponentes.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NO utilice el símbolo ^.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65" name="Google Shape;36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Primer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3694941206_0_0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g13694941206_0_0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5" name="Google Shape;375;g13694941206_0_0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g13694941206_0_0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g13694941206_0_0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8" name="Google Shape;378;g13694941206_0_0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g13694941206_0_0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80" name="Google Shape;380;g13694941206_0_0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1" name="Google Shape;381;g13694941206_0_0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13694941206_0_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13694941206_0_0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Segundo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1" name="Google Shape;391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94" name="Google Shape;394;gadd317ae2b_0_201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5" name="Google Shape;395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add317ae2b_0_20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add317ae2b_0_201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add317ae2b_0_201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Tercer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g13694941206_0_16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8" name="Google Shape;408;g13694941206_0_16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13694941206_0_16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g13694941206_0_16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11" name="Google Shape;411;g13694941206_0_16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{E437583F-BA25-485B-AF93-03D8D4629FEE}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2" name="Google Shape;412;g13694941206_0_16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g13694941206_0_16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13694941206_0_16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3694941206_0_16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13694941206_0_16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g13694941206_0_16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2930</TotalTime>
  <Words>1179</Words>
  <Application>Microsoft Office PowerPoint</Application>
  <PresentationFormat>Panorámica</PresentationFormat>
  <Paragraphs>189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Times New Roman</vt:lpstr>
      <vt:lpstr>Fira Sans Extra Condensed</vt:lpstr>
      <vt:lpstr>Calibri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User</cp:lastModifiedBy>
  <cp:revision>7</cp:revision>
  <dcterms:created xsi:type="dcterms:W3CDTF">2020-06-26T14:36:07Z</dcterms:created>
  <dcterms:modified xsi:type="dcterms:W3CDTF">2022-08-21T23:35:49Z</dcterms:modified>
</cp:coreProperties>
</file>